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1" r:id="rId9"/>
    <p:sldId id="263" r:id="rId10"/>
    <p:sldId id="264" r:id="rId11"/>
    <p:sldId id="265" r:id="rId12"/>
    <p:sldId id="267" r:id="rId13"/>
    <p:sldId id="266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43" autoAdjust="0"/>
    <p:restoredTop sz="94611" autoAdjust="0"/>
  </p:normalViewPr>
  <p:slideViewPr>
    <p:cSldViewPr snapToGrid="0">
      <p:cViewPr varScale="1">
        <p:scale>
          <a:sx n="70" d="100"/>
          <a:sy n="70" d="100"/>
        </p:scale>
        <p:origin x="72" y="3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22AF7-D476-4BAC-8811-4832EA0CCF99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DC5B8-9F5E-4333-995D-7A11405C5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84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DC5B8-9F5E-4333-995D-7A11405C58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51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A6C24-A41E-4EA4-8F20-FBE7795D8D8A}" type="datetime1">
              <a:rPr lang="en-US" smtClean="0"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BAD5-66E6-493F-A5D4-E0120458A3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286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E2AEC-AEC7-41D8-9A24-2861E2D653E3}" type="datetime1">
              <a:rPr lang="en-US" smtClean="0"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BAD5-66E6-493F-A5D4-E0120458A3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67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84D98-ED1F-45AF-89DB-0760B3AE9AA4}" type="datetime1">
              <a:rPr lang="en-US" smtClean="0"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BAD5-66E6-493F-A5D4-E0120458A3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123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906D-1E2A-42F3-B603-8E0F5918F7AE}" type="datetime1">
              <a:rPr lang="en-US" smtClean="0"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BAD5-66E6-493F-A5D4-E0120458A3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900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0257-74B9-4085-8963-64D42F566223}" type="datetime1">
              <a:rPr lang="en-US" smtClean="0"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BAD5-66E6-493F-A5D4-E0120458A3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540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C984E-5718-4EC5-8B25-7C4AC6FC6F51}" type="datetime1">
              <a:rPr lang="en-US" smtClean="0"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BAD5-66E6-493F-A5D4-E0120458A3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21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0A906-5B5F-4AC3-BF24-91E10D722DA8}" type="datetime1">
              <a:rPr lang="en-US" smtClean="0"/>
              <a:t>3/25/2020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BAD5-66E6-493F-A5D4-E0120458A3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352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831B-28DF-411B-A3DF-2547457E3336}" type="datetime1">
              <a:rPr lang="en-US" smtClean="0"/>
              <a:t>3/25/2020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BAD5-66E6-493F-A5D4-E0120458A3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011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4093E-27FE-421F-ACC3-75B63DFC2869}" type="datetime1">
              <a:rPr lang="en-US" smtClean="0"/>
              <a:t>3/25/2020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BAD5-66E6-493F-A5D4-E0120458A3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192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ABDA6-CDDF-45F6-98F0-109E8F0047DA}" type="datetime1">
              <a:rPr lang="en-US" smtClean="0"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BAD5-66E6-493F-A5D4-E0120458A3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726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39EB-4A2A-4EA2-8AFE-083FFC50D457}" type="datetime1">
              <a:rPr lang="en-US" smtClean="0"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BAD5-66E6-493F-A5D4-E0120458A3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181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B0186-72DC-4075-B813-4196ED4D6BC8}" type="datetime1">
              <a:rPr lang="en-US" smtClean="0"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6BAD5-66E6-493F-A5D4-E0120458A3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32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20.emf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5719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SLR Models: 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Inference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4043" y="1369085"/>
            <a:ext cx="9938468" cy="5379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9223" y="2480588"/>
            <a:ext cx="2583976" cy="193798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BAD5-66E6-493F-A5D4-E0120458A3CF}" type="slidenum">
              <a:rPr lang="en-US" smtClean="0"/>
              <a:t>1</a:t>
            </a:fld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43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029"/>
    </mc:Choice>
    <mc:Fallback>
      <p:transition spd="slow" advTm="258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7959" y="4540378"/>
            <a:ext cx="3467623" cy="239431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3299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SLR Inference:  Hypothesis Testing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644" y="1365990"/>
            <a:ext cx="9754414" cy="50649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BAD5-66E6-493F-A5D4-E0120458A3CF}" type="slidenum">
              <a:rPr lang="en-US" smtClean="0"/>
              <a:t>10</a:t>
            </a:fld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98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861"/>
    </mc:Choice>
    <mc:Fallback>
      <p:transition spd="slow" advTm="131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96885"/>
            <a:ext cx="10515600" cy="821945"/>
          </a:xfrm>
        </p:spPr>
        <p:txBody>
          <a:bodyPr>
            <a:normAutofit/>
          </a:bodyPr>
          <a:lstStyle/>
          <a:p>
            <a:pPr algn="ctr"/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values:  Hypothesis tests the easy way 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Happiness is Less than .05 WHITE Tote Ba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1" y="4926429"/>
            <a:ext cx="1931571" cy="19315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BAD5-66E6-493F-A5D4-E0120458A3CF}" type="slidenum">
              <a:rPr lang="en-US" smtClean="0"/>
              <a:t>11</a:t>
            </a:fld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177" y="1225677"/>
            <a:ext cx="9282601" cy="544120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99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357"/>
    </mc:Choice>
    <mc:Fallback>
      <p:transition spd="slow" advTm="80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42294"/>
            <a:ext cx="10515600" cy="1085748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Convergence:  SLR Assessment I &amp; II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Who saw this coming?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BAD5-66E6-493F-A5D4-E0120458A3CF}" type="slidenum">
              <a:rPr lang="en-US" smtClean="0"/>
              <a:t>12</a:t>
            </a:fld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228" y="4229986"/>
            <a:ext cx="4289544" cy="25817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9983" y="1328042"/>
            <a:ext cx="8496409" cy="290194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87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088"/>
    </mc:Choice>
    <mc:Fallback>
      <p:transition spd="slow" advTm="245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3365"/>
          </a:xfrm>
        </p:spPr>
        <p:txBody>
          <a:bodyPr>
            <a:normAutofit/>
          </a:bodyPr>
          <a:lstStyle/>
          <a:p>
            <a:pPr algn="ctr"/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An Example:  Bodyfat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15" y="1473952"/>
            <a:ext cx="6917905" cy="5124736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BAD5-66E6-493F-A5D4-E0120458A3CF}" type="slidenum">
              <a:rPr lang="en-US" smtClean="0"/>
              <a:t>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276" y="1637728"/>
            <a:ext cx="5832954" cy="461294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72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112"/>
    </mc:Choice>
    <mc:Fallback>
      <p:transition spd="slow" advTm="251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899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Onwards to </a:t>
            </a:r>
            <a:r>
              <a:rPr lang="en-US" sz="36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MLR Estimation and Inference</a:t>
            </a:r>
            <a:endParaRPr lang="en-US" sz="36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BAD5-66E6-493F-A5D4-E0120458A3CF}" type="slidenum">
              <a:rPr lang="en-US" smtClean="0"/>
              <a:t>14</a:t>
            </a:fld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35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764"/>
    </mc:Choice>
    <mc:Fallback>
      <p:transition spd="slow" advTm="57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91452" y="271218"/>
            <a:ext cx="6809096" cy="929786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SLR Assessment II: 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Precision/Inference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179" y="1310180"/>
            <a:ext cx="9543638" cy="54522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421" y="-559566"/>
            <a:ext cx="2711352" cy="203351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BAD5-66E6-493F-A5D4-E0120458A3CF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26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771"/>
    </mc:Choice>
    <mc:Fallback>
      <p:transition spd="slow" advTm="70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0469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Samples Means and Inference: 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071" y="1451852"/>
            <a:ext cx="10239857" cy="506495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BAD5-66E6-493F-A5D4-E0120458A3CF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88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301"/>
    </mc:Choice>
    <mc:Fallback>
      <p:transition spd="slow" advTm="186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2356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Recall those SLR Assumptions/Conditions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31632"/>
            <a:ext cx="10380796" cy="31542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50" y="5022379"/>
            <a:ext cx="7467499" cy="116994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BAD5-66E6-493F-A5D4-E0120458A3CF}" type="slidenum">
              <a:rPr lang="en-US" smtClean="0"/>
              <a:t>4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16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022"/>
    </mc:Choice>
    <mc:Fallback>
      <p:transition spd="slow" advTm="89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776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Under those Assumptions/Conditions…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BAD5-66E6-493F-A5D4-E0120458A3CF}" type="slidenum">
              <a:rPr lang="en-US" smtClean="0"/>
              <a:t>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046" y="1201002"/>
            <a:ext cx="10202839" cy="552017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58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256"/>
    </mc:Choice>
    <mc:Fallback>
      <p:transition spd="slow" advTm="99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6003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SLR.6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U has a Normal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8" y="1472320"/>
            <a:ext cx="10515600" cy="494518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BAD5-66E6-493F-A5D4-E0120458A3CF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51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837"/>
    </mc:Choice>
    <mc:Fallback>
      <p:transition spd="slow" advTm="146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1287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Distribution of the OLS Estimators (given SLR.1-SLR.6)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786" y="1390432"/>
            <a:ext cx="9056427" cy="512749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BAD5-66E6-493F-A5D4-E0120458A3CF}" type="slidenum">
              <a:rPr lang="en-US" smtClean="0"/>
              <a:t>7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88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647"/>
    </mc:Choice>
    <mc:Fallback>
      <p:transition spd="slow" advTm="230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3111"/>
          </a:xfrm>
        </p:spPr>
        <p:txBody>
          <a:bodyPr>
            <a:normAutofit/>
          </a:bodyPr>
          <a:lstStyle/>
          <a:p>
            <a:pPr algn="ctr"/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Some Intuition?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Why variance in the x’s matters for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std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errs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8240" y="1548488"/>
            <a:ext cx="12024866" cy="3569421"/>
            <a:chOff x="68240" y="2203583"/>
            <a:chExt cx="12024866" cy="356942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40" y="2203583"/>
              <a:ext cx="5938505" cy="3569421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 flipV="1">
              <a:off x="2622645" y="3248168"/>
              <a:ext cx="843887" cy="196527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54601" y="2203583"/>
              <a:ext cx="5938505" cy="3569421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2622645" y="3807726"/>
              <a:ext cx="843887" cy="110546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001301" y="3780430"/>
              <a:ext cx="4217159" cy="113276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7001301" y="3248168"/>
              <a:ext cx="4217159" cy="196527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395" y="5090613"/>
            <a:ext cx="10079210" cy="1726444"/>
          </a:xfrm>
          <a:prstGeom prst="rect">
            <a:avLst/>
          </a:prstGeom>
        </p:spPr>
      </p:pic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BAD5-66E6-493F-A5D4-E0120458A3CF}" type="slidenum">
              <a:rPr lang="en-US" smtClean="0"/>
              <a:t>8</a:t>
            </a:fld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07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136"/>
    </mc:Choice>
    <mc:Fallback>
      <p:transition spd="slow" advTm="142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7890"/>
          </a:xfrm>
        </p:spPr>
        <p:txBody>
          <a:bodyPr>
            <a:normAutofit/>
          </a:bodyPr>
          <a:lstStyle/>
          <a:p>
            <a:pPr algn="ctr"/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The t Statistic, t Distribution and Confidence Intervals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Image result for student's t distributio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553" y="2067941"/>
            <a:ext cx="2839085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962" y="1187353"/>
            <a:ext cx="10668532" cy="554781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BAD5-66E6-493F-A5D4-E0120458A3CF}" type="slidenum">
              <a:rPr lang="en-US" smtClean="0"/>
              <a:t>9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74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884"/>
    </mc:Choice>
    <mc:Fallback>
      <p:transition spd="slow" advTm="152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111</Words>
  <Application>Microsoft Office PowerPoint</Application>
  <PresentationFormat>Widescreen</PresentationFormat>
  <Paragraphs>29</Paragraphs>
  <Slides>14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SLR Models:  Inference</vt:lpstr>
      <vt:lpstr>SLR Assessment II:  Precision/Inference</vt:lpstr>
      <vt:lpstr>Samples Means and Inference:  Review</vt:lpstr>
      <vt:lpstr>Recall those SLR Assumptions/Conditions</vt:lpstr>
      <vt:lpstr>Under those Assumptions/Conditions…</vt:lpstr>
      <vt:lpstr>SLR.6: U has a Normal Distribution</vt:lpstr>
      <vt:lpstr>Distribution of the OLS Estimators (given SLR.1-SLR.6)</vt:lpstr>
      <vt:lpstr>Some Intuition?  Why variance in the x’s matters for std errs</vt:lpstr>
      <vt:lpstr>The t Statistic, t Distribution and Confidence Intervals</vt:lpstr>
      <vt:lpstr>SLR Inference:  Hypothesis Testing</vt:lpstr>
      <vt:lpstr>p values:  Hypothesis tests the easy way </vt:lpstr>
      <vt:lpstr>Convergence:  SLR Assessment I &amp; II Who saw this coming?</vt:lpstr>
      <vt:lpstr>An Example:  Bodyfat</vt:lpstr>
      <vt:lpstr>Onwards to MLR Estimation and Inference</vt:lpstr>
    </vt:vector>
  </TitlesOfParts>
  <Company>Boston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SLR Models:  Inference</dc:title>
  <dc:creator>Christopher Maxwell</dc:creator>
  <cp:lastModifiedBy>Christopher Maxwell</cp:lastModifiedBy>
  <cp:revision>37</cp:revision>
  <dcterms:created xsi:type="dcterms:W3CDTF">2020-03-23T23:29:00Z</dcterms:created>
  <dcterms:modified xsi:type="dcterms:W3CDTF">2020-03-25T15:26:13Z</dcterms:modified>
</cp:coreProperties>
</file>